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9" r:id="rId3"/>
    <p:sldId id="260" r:id="rId4"/>
    <p:sldId id="278" r:id="rId5"/>
    <p:sldId id="280" r:id="rId6"/>
    <p:sldId id="281" r:id="rId7"/>
    <p:sldId id="282" r:id="rId8"/>
    <p:sldId id="289" r:id="rId9"/>
    <p:sldId id="287" r:id="rId10"/>
    <p:sldId id="290" r:id="rId11"/>
    <p:sldId id="297" r:id="rId12"/>
    <p:sldId id="291" r:id="rId13"/>
    <p:sldId id="296" r:id="rId14"/>
    <p:sldId id="298" r:id="rId15"/>
    <p:sldId id="301" r:id="rId16"/>
    <p:sldId id="302" r:id="rId17"/>
    <p:sldId id="303" r:id="rId18"/>
    <p:sldId id="30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95" d="100"/>
          <a:sy n="95" d="100"/>
        </p:scale>
        <p:origin x="67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0E0-5047-4D30-BC14-CEE8DB804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Fun with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F333-09F9-4FF4-BFCB-F268D46AE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Cindy stenger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2008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D258D-1D40-402F-86F9-A5582125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Traffic light using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function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22FE373-0674-46F2-ACBD-272C61570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901FE78A-B01B-4ABD-879B-075AB2E7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134" y="643467"/>
            <a:ext cx="565133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9A355D-DD48-4F7E-9654-095615C4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Check your program on the emulator</a:t>
            </a:r>
          </a:p>
        </p:txBody>
      </p:sp>
      <p:pic>
        <p:nvPicPr>
          <p:cNvPr id="3" name="IMG_5586">
            <a:hlinkClick r:id="" action="ppaction://media"/>
            <a:extLst>
              <a:ext uri="{FF2B5EF4-FFF2-40B4-BE49-F238E27FC236}">
                <a16:creationId xmlns:a16="http://schemas.microsoft.com/office/drawing/2014/main" id="{4A889A21-B408-4956-A2EA-E403291441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4489" y="3422650"/>
            <a:ext cx="2862263" cy="1609725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G_5586">
            <a:hlinkClick r:id="" action="ppaction://media"/>
            <a:extLst>
              <a:ext uri="{FF2B5EF4-FFF2-40B4-BE49-F238E27FC236}">
                <a16:creationId xmlns:a16="http://schemas.microsoft.com/office/drawing/2014/main" id="{ECBA10C0-761E-44BA-97A4-4C72333334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1778" y="1501861"/>
            <a:ext cx="6844045" cy="38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36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A251-E461-450C-A9A6-520AA648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Download your program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E802D858-1586-4955-B069-ADF353C77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Content Placeholder 6" descr="A picture containing text, computer, electronics, computer&#10;&#10;Description automatically generated">
            <a:extLst>
              <a:ext uri="{FF2B5EF4-FFF2-40B4-BE49-F238E27FC236}">
                <a16:creationId xmlns:a16="http://schemas.microsoft.com/office/drawing/2014/main" id="{4495A529-AC65-4B1C-A674-B3BE9762A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39"/>
          <a:stretch/>
        </p:blipFill>
        <p:spPr>
          <a:xfrm>
            <a:off x="5066216" y="643467"/>
            <a:ext cx="613516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76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14CC-BF33-40BD-89FA-89172C56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traffic light</a:t>
            </a:r>
          </a:p>
        </p:txBody>
      </p:sp>
      <p:pic>
        <p:nvPicPr>
          <p:cNvPr id="4" name="IMG_5578">
            <a:hlinkClick r:id="" action="ppaction://media"/>
            <a:extLst>
              <a:ext uri="{FF2B5EF4-FFF2-40B4-BE49-F238E27FC236}">
                <a16:creationId xmlns:a16="http://schemas.microsoft.com/office/drawing/2014/main" id="{EAD888D4-CDBE-4775-B6E7-DAC9DA93FA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6400" y="2257509"/>
            <a:ext cx="6296025" cy="3541712"/>
          </a:xfrm>
        </p:spPr>
      </p:pic>
    </p:spTree>
    <p:extLst>
      <p:ext uri="{BB962C8B-B14F-4D97-AF65-F5344CB8AC3E}">
        <p14:creationId xmlns:p14="http://schemas.microsoft.com/office/powerpoint/2010/main" val="74824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4316-4565-484A-99BB-D27844D1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countdown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8C87-4F3D-4258-B18F-EB4C7A897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already built a countdown from 10 and we made some modifications</a:t>
            </a:r>
          </a:p>
          <a:p>
            <a:r>
              <a:rPr lang="en-US" dirty="0"/>
              <a:t>But this morning we want to build a tool that will countdown from a random number. Then we will get fancy and ask it to count “up” from a random number.</a:t>
            </a:r>
          </a:p>
          <a:p>
            <a:r>
              <a:rPr lang="en-US" dirty="0"/>
              <a:t>So let’s open up Microsoft </a:t>
            </a:r>
            <a:r>
              <a:rPr lang="en-US" dirty="0" err="1"/>
              <a:t>MakeCode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6366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5AA5-047C-44A5-A39C-1D5C9ABB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18E9B-5683-48EE-A33E-AF3C0F37E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1. On shake  -   Pick a random number between 1 and 10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2. Press Button A   -  Call a function to Countdown (Descending)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3. Press Button B -   Call a function to Count-up  (Ascending)</a:t>
            </a:r>
          </a:p>
        </p:txBody>
      </p:sp>
    </p:spTree>
    <p:extLst>
      <p:ext uri="{BB962C8B-B14F-4D97-AF65-F5344CB8AC3E}">
        <p14:creationId xmlns:p14="http://schemas.microsoft.com/office/powerpoint/2010/main" val="265146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D3854-7FF3-4632-A71E-2E10DE13C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The 3 main parts look like this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A5566C-065B-43D8-B978-4C1853294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Shake</a:t>
            </a:r>
          </a:p>
          <a:p>
            <a:pPr marL="0" indent="0">
              <a:buNone/>
            </a:pPr>
            <a:r>
              <a:rPr lang="en-US" dirty="0"/>
              <a:t>Get a random number and show it</a:t>
            </a:r>
          </a:p>
          <a:p>
            <a:r>
              <a:rPr lang="en-US" sz="3200" dirty="0"/>
              <a:t>Button A</a:t>
            </a:r>
          </a:p>
          <a:p>
            <a:pPr marL="0" indent="0">
              <a:buNone/>
            </a:pPr>
            <a:r>
              <a:rPr lang="en-US" sz="1800" dirty="0"/>
              <a:t>descending</a:t>
            </a:r>
          </a:p>
          <a:p>
            <a:r>
              <a:rPr lang="en-US" sz="3200" dirty="0"/>
              <a:t>Button B</a:t>
            </a:r>
          </a:p>
          <a:p>
            <a:pPr marL="0" indent="0">
              <a:buNone/>
            </a:pPr>
            <a:r>
              <a:rPr lang="en-US" sz="1800" dirty="0"/>
              <a:t>ascending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40F9E-15F8-467D-B5F2-9A0A950DB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726" y="643466"/>
            <a:ext cx="5846906" cy="68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36D8-602D-4CD3-948A-EEDCB389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C75C-3535-4B7E-9D57-A6CCD1FFC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to countdown   - descending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Function to count-up -   ascending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15ECB-A454-4102-AF4F-3B6D7917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10" y="1937571"/>
            <a:ext cx="3449496" cy="1968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FD838-A4CA-46B8-8C6E-CE1DA3AC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10" y="4395537"/>
            <a:ext cx="3555497" cy="22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B5DE-6F27-4AD4-AC12-7A2A7E3B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8D9F8-3F16-4E46-AAE7-A01D3736D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23592E9-353A-4416-9D3F-5C2AA3C9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52" y="368967"/>
            <a:ext cx="9194933" cy="62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1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4078-E045-443A-AE42-DA6B3DC2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 have come a long way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AB68D-D039-4FEE-8F4D-0A61049C25CC}"/>
              </a:ext>
            </a:extLst>
          </p:cNvPr>
          <p:cNvSpPr txBox="1"/>
          <p:nvPr/>
        </p:nvSpPr>
        <p:spPr>
          <a:xfrm>
            <a:off x="842212" y="2828836"/>
            <a:ext cx="99781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 started this CS Makers Journey last summer, with programming basics, what is a variable, if statements, if then else statements, loops, functions . . .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 the last session, we put many of these together in the traffic light activity, that highlighted functions.</a:t>
            </a:r>
          </a:p>
        </p:txBody>
      </p:sp>
    </p:spTree>
    <p:extLst>
      <p:ext uri="{BB962C8B-B14F-4D97-AF65-F5344CB8AC3E}">
        <p14:creationId xmlns:p14="http://schemas.microsoft.com/office/powerpoint/2010/main" val="4901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28C74C-61B3-4817-9764-BD323A4B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Liberation Serif"/>
              </a:rPr>
              <a:t>functions: 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474E4C-E623-4A14-9037-F00A9A16F3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44146" y="1046962"/>
            <a:ext cx="803087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of the coolest structures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computer science world is the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function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Functions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(sometimes called procedures)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 mini programs that you can use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and over inside of your bigger program.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lesson will help you intuitively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understand why combining chunks of code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functions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be such a helpful practice. </a:t>
            </a:r>
          </a:p>
        </p:txBody>
      </p:sp>
    </p:spTree>
    <p:extLst>
      <p:ext uri="{BB962C8B-B14F-4D97-AF65-F5344CB8AC3E}">
        <p14:creationId xmlns:p14="http://schemas.microsoft.com/office/powerpoint/2010/main" val="88099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DB847F-9002-4467-AE5E-054CD33CB785}"/>
              </a:ext>
            </a:extLst>
          </p:cNvPr>
          <p:cNvSpPr txBox="1"/>
          <p:nvPr/>
        </p:nvSpPr>
        <p:spPr>
          <a:xfrm>
            <a:off x="771527" y="727169"/>
            <a:ext cx="11510961" cy="5946775"/>
          </a:xfrm>
          <a:prstGeom prst="rect">
            <a:avLst/>
          </a:prstGeom>
        </p:spPr>
        <p:txBody>
          <a:bodyPr vert="horz" lIns="91440" tIns="45720" rIns="91440" bIns="45720" numCol="3" rtlCol="0" anchor="t"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/>
              <a:t>It might seem crazy what I'm about to say</a:t>
            </a:r>
            <a:br>
              <a:rPr lang="en-US" sz="1500" dirty="0"/>
            </a:br>
            <a:r>
              <a:rPr lang="en-US" sz="1500" dirty="0"/>
              <a:t>Sunshine she's here, you can take a break</a:t>
            </a:r>
            <a:br>
              <a:rPr lang="en-US" sz="1500" dirty="0"/>
            </a:br>
            <a:r>
              <a:rPr lang="en-US" sz="1500" dirty="0"/>
              <a:t>I'm a hot air balloon that can go to space</a:t>
            </a:r>
            <a:br>
              <a:rPr lang="en-US" sz="1500" dirty="0"/>
            </a:br>
            <a:r>
              <a:rPr lang="en-US" sz="1500" dirty="0"/>
              <a:t>With the air, like I don't care baby by the way (come on)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500" dirty="0" err="1">
                <a:highlight>
                  <a:srgbClr val="FFFF00"/>
                </a:highlight>
              </a:rPr>
              <a:t>wanna</a:t>
            </a:r>
            <a:r>
              <a:rPr lang="en-US" sz="1500" dirty="0">
                <a:highlight>
                  <a:srgbClr val="FFFF00"/>
                </a:highlight>
              </a:rPr>
              <a:t> do (hey)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/>
              <a:t>Here come bad news talking this and that (yeah)</a:t>
            </a:r>
            <a:br>
              <a:rPr lang="en-US" sz="1500" dirty="0"/>
            </a:br>
            <a:r>
              <a:rPr lang="en-US" sz="1500" dirty="0"/>
              <a:t>Well, give me all you got, and don't hold it back (yeah)</a:t>
            </a:r>
            <a:br>
              <a:rPr lang="en-US" sz="1500" dirty="0"/>
            </a:br>
            <a:r>
              <a:rPr lang="en-US" sz="1500" dirty="0"/>
              <a:t>Well, I should probably warn you, you'll be just fine (yeah)</a:t>
            </a:r>
            <a:br>
              <a:rPr lang="en-US" sz="1500" dirty="0"/>
            </a:br>
            <a:r>
              <a:rPr lang="en-US" sz="1500" dirty="0"/>
              <a:t>No offense to you, don't waste your time</a:t>
            </a:r>
            <a:br>
              <a:rPr lang="en-US" sz="1500" dirty="0"/>
            </a:br>
            <a:r>
              <a:rPr lang="en-US" sz="1500" dirty="0"/>
              <a:t>(Here's why)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500" dirty="0" err="1">
                <a:highlight>
                  <a:srgbClr val="FFFF00"/>
                </a:highlight>
              </a:rPr>
              <a:t>wanna</a:t>
            </a:r>
            <a:r>
              <a:rPr lang="en-US" sz="1500" dirty="0">
                <a:highlight>
                  <a:srgbClr val="FFFF00"/>
                </a:highlight>
              </a:rPr>
              <a:t> do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/>
              <a:t>Here go</a:t>
            </a:r>
            <a:br>
              <a:rPr lang="en-US" sz="1500" dirty="0"/>
            </a:br>
            <a:r>
              <a:rPr lang="en-US" sz="1500" dirty="0"/>
              <a:t>(Happy)</a:t>
            </a:r>
            <a:br>
              <a:rPr lang="en-US" sz="1500" dirty="0"/>
            </a:br>
            <a:r>
              <a:rPr lang="en-US" sz="1500" dirty="0"/>
              <a:t>Bring me down</a:t>
            </a:r>
            <a:br>
              <a:rPr lang="en-US" sz="1500" dirty="0"/>
            </a:br>
            <a:r>
              <a:rPr lang="en-US" sz="1500" dirty="0"/>
              <a:t>Can't nothing (happy)</a:t>
            </a:r>
            <a:br>
              <a:rPr lang="en-US" sz="1500" dirty="0"/>
            </a:br>
            <a:r>
              <a:rPr lang="en-US" sz="1500" dirty="0"/>
              <a:t>Bring me down</a:t>
            </a:r>
            <a:br>
              <a:rPr lang="en-US" sz="1500" dirty="0"/>
            </a:br>
            <a:r>
              <a:rPr lang="en-US" sz="1500" dirty="0"/>
              <a:t>My level's too high (happy)</a:t>
            </a:r>
            <a:br>
              <a:rPr lang="en-US" sz="1500" dirty="0"/>
            </a:br>
            <a:r>
              <a:rPr lang="en-US" sz="1500" dirty="0"/>
              <a:t>To bring me down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/>
              <a:t>To bring me</a:t>
            </a:r>
            <a:br>
              <a:rPr lang="en-US" sz="1500" dirty="0"/>
            </a:br>
            <a:r>
              <a:rPr lang="en-US" sz="1500" dirty="0"/>
              <a:t>(Let me tell you now)</a:t>
            </a:r>
            <a:br>
              <a:rPr lang="en-US" sz="1500" dirty="0"/>
            </a:br>
            <a:r>
              <a:rPr lang="en-US" sz="1500" dirty="0"/>
              <a:t>Bring me down</a:t>
            </a:r>
            <a:br>
              <a:rPr lang="en-US" sz="1500" dirty="0"/>
            </a:br>
            <a:r>
              <a:rPr lang="en-US" sz="1500" dirty="0"/>
              <a:t>Can't nothing</a:t>
            </a:r>
            <a:br>
              <a:rPr lang="en-US" sz="1500" dirty="0"/>
            </a:br>
            <a:r>
              <a:rPr lang="en-US" sz="1500" dirty="0"/>
              <a:t>Bring me down</a:t>
            </a:r>
            <a:br>
              <a:rPr lang="en-US" sz="1500" dirty="0"/>
            </a:br>
            <a:r>
              <a:rPr lang="en-US" sz="1500" dirty="0"/>
              <a:t>His level's too high</a:t>
            </a:r>
            <a:br>
              <a:rPr lang="en-US" sz="1500" dirty="0"/>
            </a:br>
            <a:r>
              <a:rPr lang="en-US" sz="1500" dirty="0"/>
              <a:t>To bring me down</a:t>
            </a:r>
            <a:br>
              <a:rPr lang="en-US" sz="1500" dirty="0"/>
            </a:br>
            <a:r>
              <a:rPr lang="en-US" sz="1500" dirty="0"/>
              <a:t>To bring me down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500" dirty="0" err="1">
                <a:highlight>
                  <a:srgbClr val="FFFF00"/>
                </a:highlight>
              </a:rPr>
              <a:t>wanna</a:t>
            </a:r>
            <a:r>
              <a:rPr lang="en-US" sz="1500" dirty="0">
                <a:highlight>
                  <a:srgbClr val="FFFF00"/>
                </a:highlight>
              </a:rPr>
              <a:t> do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500" dirty="0">
              <a:highlight>
                <a:srgbClr val="FFFF00"/>
              </a:highlight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Because I'm happy</a:t>
            </a:r>
            <a:br>
              <a:rPr lang="en-US" sz="1500" dirty="0">
                <a:highlight>
                  <a:srgbClr val="FFFF00"/>
                </a:highlight>
              </a:rPr>
            </a:br>
            <a:r>
              <a:rPr lang="en-US" sz="15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500" dirty="0" err="1">
                <a:highlight>
                  <a:srgbClr val="FFFF00"/>
                </a:highlight>
              </a:rPr>
              <a:t>wanna</a:t>
            </a:r>
            <a:r>
              <a:rPr lang="en-US" sz="1500" dirty="0">
                <a:highlight>
                  <a:srgbClr val="FFFF00"/>
                </a:highlight>
              </a:rPr>
              <a:t> do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589021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DB847F-9002-4467-AE5E-054CD33CB785}"/>
              </a:ext>
            </a:extLst>
          </p:cNvPr>
          <p:cNvSpPr txBox="1"/>
          <p:nvPr/>
        </p:nvSpPr>
        <p:spPr>
          <a:xfrm>
            <a:off x="5782236" y="772133"/>
            <a:ext cx="8507505" cy="4556126"/>
          </a:xfrm>
          <a:prstGeom prst="rect">
            <a:avLst/>
          </a:prstGeom>
        </p:spPr>
        <p:txBody>
          <a:bodyPr vert="horz" lIns="91440" tIns="45720" rIns="91440" bIns="45720" numCol="2" rtlCol="0" anchor="t">
            <a:no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It might seem crazy what I'm about to say</a:t>
            </a:r>
            <a:br>
              <a:rPr lang="en-US" sz="1600" dirty="0"/>
            </a:br>
            <a:r>
              <a:rPr lang="en-US" sz="1600" dirty="0"/>
              <a:t>Sunshine she's here, you can take a break</a:t>
            </a:r>
            <a:br>
              <a:rPr lang="en-US" sz="1600" dirty="0"/>
            </a:br>
            <a:r>
              <a:rPr lang="en-US" sz="1600" dirty="0"/>
              <a:t>I'm a hot air balloon that can go to space</a:t>
            </a:r>
            <a:br>
              <a:rPr lang="en-US" sz="1600" dirty="0"/>
            </a:br>
            <a:r>
              <a:rPr lang="en-US" sz="1600" dirty="0"/>
              <a:t>With the air, like I don't care baby by the way 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600" dirty="0">
                <a:highlight>
                  <a:srgbClr val="FFFF00"/>
                </a:highlight>
              </a:rPr>
              <a:t>CHORUS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endParaRPr lang="en-US" sz="1600" dirty="0">
              <a:highlight>
                <a:srgbClr val="FFFF00"/>
              </a:highlight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600" dirty="0"/>
              <a:t>Here come bad news talking this and that </a:t>
            </a:r>
            <a:br>
              <a:rPr lang="en-US" sz="1600" dirty="0"/>
            </a:br>
            <a:r>
              <a:rPr lang="en-US" sz="1600" dirty="0"/>
              <a:t>Well, give me all you got, and don't hold it back </a:t>
            </a:r>
            <a:br>
              <a:rPr lang="en-US" sz="1600" dirty="0"/>
            </a:br>
            <a:r>
              <a:rPr lang="en-US" sz="1600" dirty="0"/>
              <a:t>Well, I should probably warn you, you'll be just fine </a:t>
            </a:r>
            <a:br>
              <a:rPr lang="en-US" sz="1600" dirty="0"/>
            </a:br>
            <a:r>
              <a:rPr lang="en-US" sz="1600" dirty="0"/>
              <a:t>No offense to you, don't waste your time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600" dirty="0">
                <a:highlight>
                  <a:srgbClr val="FFFF00"/>
                </a:highlight>
              </a:rPr>
              <a:t>CHORUS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Bring me down</a:t>
            </a:r>
            <a:br>
              <a:rPr lang="en-US" sz="1600" dirty="0"/>
            </a:br>
            <a:r>
              <a:rPr lang="en-US" sz="1600" dirty="0"/>
              <a:t>Can't nothing </a:t>
            </a:r>
            <a:br>
              <a:rPr lang="en-US" sz="1600" dirty="0"/>
            </a:br>
            <a:r>
              <a:rPr lang="en-US" sz="1600" dirty="0"/>
              <a:t>Bring me down</a:t>
            </a:r>
            <a:br>
              <a:rPr lang="en-US" sz="1600" dirty="0"/>
            </a:br>
            <a:r>
              <a:rPr lang="en-US" sz="1600" dirty="0"/>
              <a:t>My level's too high </a:t>
            </a:r>
            <a:br>
              <a:rPr lang="en-US" sz="1600" dirty="0"/>
            </a:br>
            <a:r>
              <a:rPr lang="en-US" sz="1600" dirty="0"/>
              <a:t>To bring me down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br>
              <a:rPr lang="en-US" sz="1600" dirty="0"/>
            </a:br>
            <a:r>
              <a:rPr lang="en-US" sz="1600" dirty="0"/>
              <a:t>Bring me down</a:t>
            </a:r>
            <a:br>
              <a:rPr lang="en-US" sz="1600" dirty="0"/>
            </a:br>
            <a:r>
              <a:rPr lang="en-US" sz="1600" dirty="0"/>
              <a:t>Can't nothing</a:t>
            </a:r>
            <a:br>
              <a:rPr lang="en-US" sz="1600" dirty="0"/>
            </a:br>
            <a:r>
              <a:rPr lang="en-US" sz="1600" dirty="0"/>
              <a:t>Bring me down</a:t>
            </a:r>
            <a:br>
              <a:rPr lang="en-US" sz="1600" dirty="0"/>
            </a:br>
            <a:r>
              <a:rPr lang="en-US" sz="1600" dirty="0"/>
              <a:t>His level's too high</a:t>
            </a:r>
            <a:br>
              <a:rPr lang="en-US" sz="1600" dirty="0"/>
            </a:br>
            <a:r>
              <a:rPr lang="en-US" sz="1600" dirty="0"/>
              <a:t>To bring me down</a:t>
            </a:r>
            <a:br>
              <a:rPr lang="en-US" sz="1600" dirty="0"/>
            </a:br>
            <a:r>
              <a:rPr lang="en-US" sz="1600" dirty="0"/>
              <a:t>To bring me down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endParaRPr lang="en-US" sz="16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600" dirty="0">
                <a:highlight>
                  <a:srgbClr val="FFFF00"/>
                </a:highlight>
              </a:rPr>
              <a:t>CHORUS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600" dirty="0">
                <a:highlight>
                  <a:srgbClr val="FFFF00"/>
                </a:highlight>
              </a:rPr>
              <a:t>CHORUS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97C3E36-11C2-4832-A23D-EEDA41FA39C2}"/>
              </a:ext>
            </a:extLst>
          </p:cNvPr>
          <p:cNvSpPr txBox="1"/>
          <p:nvPr/>
        </p:nvSpPr>
        <p:spPr>
          <a:xfrm>
            <a:off x="372363" y="1685920"/>
            <a:ext cx="4968547" cy="289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800" dirty="0">
                <a:highlight>
                  <a:srgbClr val="FFFF00"/>
                </a:highlight>
              </a:rPr>
              <a:t>Chorus: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1800" dirty="0">
                <a:highlight>
                  <a:srgbClr val="FFFF00"/>
                </a:highlight>
              </a:rPr>
              <a:t>Because I'm happy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Clap along if you feel like a room without a roof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Because I'm happy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Clap along if you feel like happiness is the truth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Because I'm happy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Clap along if you know what happiness is to you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Because I'm happy</a:t>
            </a:r>
            <a:br>
              <a:rPr lang="en-US" sz="1800" dirty="0">
                <a:highlight>
                  <a:srgbClr val="FFFF00"/>
                </a:highlight>
              </a:rPr>
            </a:br>
            <a:r>
              <a:rPr lang="en-US" sz="1800" dirty="0">
                <a:highlight>
                  <a:srgbClr val="FFFF00"/>
                </a:highlight>
              </a:rPr>
              <a:t>Clap along if you feel like that's what you </a:t>
            </a:r>
            <a:r>
              <a:rPr lang="en-US" sz="1800" dirty="0" err="1">
                <a:highlight>
                  <a:srgbClr val="FFFF00"/>
                </a:highlight>
              </a:rPr>
              <a:t>wanna</a:t>
            </a:r>
            <a:r>
              <a:rPr lang="en-US" sz="1800" dirty="0">
                <a:highlight>
                  <a:srgbClr val="FFFF00"/>
                </a:highlight>
              </a:rPr>
              <a:t> do </a:t>
            </a:r>
          </a:p>
        </p:txBody>
      </p:sp>
    </p:spTree>
    <p:extLst>
      <p:ext uri="{BB962C8B-B14F-4D97-AF65-F5344CB8AC3E}">
        <p14:creationId xmlns:p14="http://schemas.microsoft.com/office/powerpoint/2010/main" val="1796738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879D4-06E4-4550-BE37-C4036338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11036696" cy="748451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Traffic Light program is newly available on Your CS Makers web site                          http://cs.csis.work/csmakers/</a:t>
            </a:r>
            <a:br>
              <a:rPr lang="en-US" sz="2500" dirty="0"/>
            </a:br>
            <a:endParaRPr lang="en-US" sz="2500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41B6B29-A8BC-4509-8BCA-C9516A105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9690"/>
            <a:ext cx="2862263" cy="371370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8B3D6D-5B67-455A-9C52-7E713D2A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1604521"/>
            <a:ext cx="6844045" cy="36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5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1229B1-F8EB-4270-BD0A-2A4F6DA7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LESSON #15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ADD6D98-4AC7-49A5-892F-76BCBD205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1026" y="2379690"/>
            <a:ext cx="2862263" cy="3713708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750A6E-5675-4403-9C1E-027EE27DE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519" y="643467"/>
            <a:ext cx="556656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81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87519-4BB0-4B00-92F8-9A84D764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Traffic light program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8C11677-E3D4-4F09-98BF-AB3DF2466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550" y="2371452"/>
            <a:ext cx="2862263" cy="371370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48D0FA8-D2EC-4E79-A987-7F98174F7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095" y="643467"/>
            <a:ext cx="4759411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09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B12C26D9-4D38-4A64-B38F-A4E53B518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69" r="11243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8729-6DCA-44D6-8209-A90030F7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-3"/>
            <a:ext cx="5829299" cy="6711045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Can we use functions to simplify this program?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Our traffic light is initialized as red  and we are “waiting for a car to arrive.” We will use a pushbutton to indicate a car has been detected.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Once a car arrives, we will change the light to green and start a timer to change from green to yellow to red again.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Let’s use a FUNCTION to operate the lights.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35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879</TotalTime>
  <Words>1010</Words>
  <Application>Microsoft Office PowerPoint</Application>
  <PresentationFormat>Widescreen</PresentationFormat>
  <Paragraphs>72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Liberation Serif</vt:lpstr>
      <vt:lpstr>Tw Cen MT</vt:lpstr>
      <vt:lpstr>Circuit</vt:lpstr>
      <vt:lpstr>More Fun with functions</vt:lpstr>
      <vt:lpstr>You have come a long way </vt:lpstr>
      <vt:lpstr>functions:  </vt:lpstr>
      <vt:lpstr>PowerPoint Presentation</vt:lpstr>
      <vt:lpstr>PowerPoint Presentation</vt:lpstr>
      <vt:lpstr>Traffic Light program is newly available on Your CS Makers web site                          http://cs.csis.work/csmakers/ </vt:lpstr>
      <vt:lpstr>LESSON #15</vt:lpstr>
      <vt:lpstr>Traffic light program</vt:lpstr>
      <vt:lpstr>PowerPoint Presentation</vt:lpstr>
      <vt:lpstr>Traffic light using  function</vt:lpstr>
      <vt:lpstr>Check your program on the emulator</vt:lpstr>
      <vt:lpstr>Download your program</vt:lpstr>
      <vt:lpstr>Video of traffic light</vt:lpstr>
      <vt:lpstr>Build a countdown tool</vt:lpstr>
      <vt:lpstr>Overview</vt:lpstr>
      <vt:lpstr>The 3 main parts look like this</vt:lpstr>
      <vt:lpstr>Write the functions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micro:bit</dc:title>
  <dc:creator>Stenger, Cynthia L</dc:creator>
  <cp:lastModifiedBy>Stenger, Cynthia L</cp:lastModifiedBy>
  <cp:revision>33</cp:revision>
  <dcterms:created xsi:type="dcterms:W3CDTF">2021-07-12T12:22:40Z</dcterms:created>
  <dcterms:modified xsi:type="dcterms:W3CDTF">2021-11-19T14:23:14Z</dcterms:modified>
</cp:coreProperties>
</file>